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6"/>
  </p:notesMasterIdLst>
  <p:handoutMasterIdLst>
    <p:handoutMasterId r:id="rId17"/>
  </p:handoutMasterIdLst>
  <p:sldIdLst>
    <p:sldId id="283" r:id="rId5"/>
    <p:sldId id="295" r:id="rId6"/>
    <p:sldId id="297" r:id="rId7"/>
    <p:sldId id="277" r:id="rId8"/>
    <p:sldId id="305" r:id="rId9"/>
    <p:sldId id="300" r:id="rId10"/>
    <p:sldId id="298" r:id="rId11"/>
    <p:sldId id="302" r:id="rId12"/>
    <p:sldId id="303" r:id="rId13"/>
    <p:sldId id="304" r:id="rId14"/>
    <p:sldId id="296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9E328-2306-435C-85FB-A8DC5F1A0CF4}" v="366" dt="2024-02-26T16:37:23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de  Ooms" userId="b9602e36-f350-448d-9194-ee3147b22f7c" providerId="ADAL" clId="{3829E328-2306-435C-85FB-A8DC5F1A0CF4}"/>
    <pc:docChg chg="undo custSel modSld">
      <pc:chgData name="Tinde  Ooms" userId="b9602e36-f350-448d-9194-ee3147b22f7c" providerId="ADAL" clId="{3829E328-2306-435C-85FB-A8DC5F1A0CF4}" dt="2024-02-26T16:37:23.243" v="558" actId="20577"/>
      <pc:docMkLst>
        <pc:docMk/>
      </pc:docMkLst>
      <pc:sldChg chg="addSp delSp modSp mod delAnim modAnim">
        <pc:chgData name="Tinde  Ooms" userId="b9602e36-f350-448d-9194-ee3147b22f7c" providerId="ADAL" clId="{3829E328-2306-435C-85FB-A8DC5F1A0CF4}" dt="2024-02-26T16:28:17.171" v="512" actId="20577"/>
        <pc:sldMkLst>
          <pc:docMk/>
          <pc:sldMk cId="2478200222" sldId="277"/>
        </pc:sldMkLst>
        <pc:spChg chg="mod">
          <ac:chgData name="Tinde  Ooms" userId="b9602e36-f350-448d-9194-ee3147b22f7c" providerId="ADAL" clId="{3829E328-2306-435C-85FB-A8DC5F1A0CF4}" dt="2024-02-26T16:18:14.196" v="391" actId="20577"/>
          <ac:spMkLst>
            <pc:docMk/>
            <pc:sldMk cId="2478200222" sldId="277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2T14:34:17.465" v="46" actId="478"/>
          <ac:spMkLst>
            <pc:docMk/>
            <pc:sldMk cId="2478200222" sldId="277"/>
            <ac:spMk id="7" creationId="{1AD94363-5763-9C3A-B913-2F82DB2DBCAD}"/>
          </ac:spMkLst>
        </pc:spChg>
        <pc:spChg chg="add del mod">
          <ac:chgData name="Tinde  Ooms" userId="b9602e36-f350-448d-9194-ee3147b22f7c" providerId="ADAL" clId="{3829E328-2306-435C-85FB-A8DC5F1A0CF4}" dt="2024-02-26T10:58:45.182" v="263" actId="478"/>
          <ac:spMkLst>
            <pc:docMk/>
            <pc:sldMk cId="2478200222" sldId="277"/>
            <ac:spMk id="8" creationId="{3109BF0E-040E-9A02-CB2B-CBA1558EF8BA}"/>
          </ac:spMkLst>
        </pc:spChg>
        <pc:spChg chg="add mod">
          <ac:chgData name="Tinde  Ooms" userId="b9602e36-f350-448d-9194-ee3147b22f7c" providerId="ADAL" clId="{3829E328-2306-435C-85FB-A8DC5F1A0CF4}" dt="2024-02-26T11:03:03.466" v="271" actId="1076"/>
          <ac:spMkLst>
            <pc:docMk/>
            <pc:sldMk cId="2478200222" sldId="277"/>
            <ac:spMk id="11" creationId="{A71F2E3F-4257-E68D-AE87-0BE135C58515}"/>
          </ac:spMkLst>
        </pc:spChg>
        <pc:picChg chg="del mod">
          <ac:chgData name="Tinde  Ooms" userId="b9602e36-f350-448d-9194-ee3147b22f7c" providerId="ADAL" clId="{3829E328-2306-435C-85FB-A8DC5F1A0CF4}" dt="2024-02-26T10:59:43.198" v="268" actId="478"/>
          <ac:picMkLst>
            <pc:docMk/>
            <pc:sldMk cId="2478200222" sldId="277"/>
            <ac:picMk id="2" creationId="{3C4C8BC4-C2FF-1FD9-18ED-7C02630C44A9}"/>
          </ac:picMkLst>
        </pc:picChg>
        <pc:picChg chg="del">
          <ac:chgData name="Tinde  Ooms" userId="b9602e36-f350-448d-9194-ee3147b22f7c" providerId="ADAL" clId="{3829E328-2306-435C-85FB-A8DC5F1A0CF4}" dt="2024-02-26T10:57:58.515" v="257" actId="478"/>
          <ac:picMkLst>
            <pc:docMk/>
            <pc:sldMk cId="2478200222" sldId="277"/>
            <ac:picMk id="3" creationId="{B9AE6649-2330-92FE-3861-1357F17EF7D5}"/>
          </ac:picMkLst>
        </pc:picChg>
        <pc:picChg chg="del">
          <ac:chgData name="Tinde  Ooms" userId="b9602e36-f350-448d-9194-ee3147b22f7c" providerId="ADAL" clId="{3829E328-2306-435C-85FB-A8DC5F1A0CF4}" dt="2024-02-26T10:58:11.966" v="260" actId="478"/>
          <ac:picMkLst>
            <pc:docMk/>
            <pc:sldMk cId="2478200222" sldId="277"/>
            <ac:picMk id="6" creationId="{9C962C16-3AFB-EDD6-147F-1D9688B4A791}"/>
          </ac:picMkLst>
        </pc:picChg>
        <pc:picChg chg="add mod">
          <ac:chgData name="Tinde  Ooms" userId="b9602e36-f350-448d-9194-ee3147b22f7c" providerId="ADAL" clId="{3829E328-2306-435C-85FB-A8DC5F1A0CF4}" dt="2024-02-26T10:58:08.381" v="259" actId="1076"/>
          <ac:picMkLst>
            <pc:docMk/>
            <pc:sldMk cId="2478200222" sldId="277"/>
            <ac:picMk id="7" creationId="{2B1E41BE-B574-B851-960F-728AE76A1EEF}"/>
          </ac:picMkLst>
        </pc:picChg>
        <pc:picChg chg="add mod">
          <ac:chgData name="Tinde  Ooms" userId="b9602e36-f350-448d-9194-ee3147b22f7c" providerId="ADAL" clId="{3829E328-2306-435C-85FB-A8DC5F1A0CF4}" dt="2024-02-26T10:58:31.686" v="261"/>
          <ac:picMkLst>
            <pc:docMk/>
            <pc:sldMk cId="2478200222" sldId="277"/>
            <ac:picMk id="9" creationId="{9C63FF0D-58BD-0CB7-A143-0199731A734A}"/>
          </ac:picMkLst>
        </pc:picChg>
        <pc:picChg chg="add mod">
          <ac:chgData name="Tinde  Ooms" userId="b9602e36-f350-448d-9194-ee3147b22f7c" providerId="ADAL" clId="{3829E328-2306-435C-85FB-A8DC5F1A0CF4}" dt="2024-02-26T10:58:31.686" v="261"/>
          <ac:picMkLst>
            <pc:docMk/>
            <pc:sldMk cId="2478200222" sldId="277"/>
            <ac:picMk id="10" creationId="{7E647795-48D6-2B12-2FE2-375E1CBBCBA8}"/>
          </ac:picMkLst>
        </pc:picChg>
      </pc:sldChg>
      <pc:sldChg chg="addSp modSp mod modAnim modNotesTx">
        <pc:chgData name="Tinde  Ooms" userId="b9602e36-f350-448d-9194-ee3147b22f7c" providerId="ADAL" clId="{3829E328-2306-435C-85FB-A8DC5F1A0CF4}" dt="2024-02-26T11:19:34.808" v="344" actId="1037"/>
        <pc:sldMkLst>
          <pc:docMk/>
          <pc:sldMk cId="2039568480" sldId="297"/>
        </pc:sldMkLst>
        <pc:spChg chg="mod">
          <ac:chgData name="Tinde  Ooms" userId="b9602e36-f350-448d-9194-ee3147b22f7c" providerId="ADAL" clId="{3829E328-2306-435C-85FB-A8DC5F1A0CF4}" dt="2024-02-19T14:47:27.328" v="42" actId="5793"/>
          <ac:spMkLst>
            <pc:docMk/>
            <pc:sldMk cId="2039568480" sldId="297"/>
            <ac:spMk id="5" creationId="{273A5970-7262-A639-77F8-1D29338D06DE}"/>
          </ac:spMkLst>
        </pc:spChg>
        <pc:spChg chg="mod">
          <ac:chgData name="Tinde  Ooms" userId="b9602e36-f350-448d-9194-ee3147b22f7c" providerId="ADAL" clId="{3829E328-2306-435C-85FB-A8DC5F1A0CF4}" dt="2024-02-26T11:19:34.808" v="344" actId="1037"/>
          <ac:spMkLst>
            <pc:docMk/>
            <pc:sldMk cId="2039568480" sldId="297"/>
            <ac:spMk id="6" creationId="{602D65F5-018F-2AFF-354F-9685ED7FF3BB}"/>
          </ac:spMkLst>
        </pc:spChg>
        <pc:spChg chg="add mod">
          <ac:chgData name="Tinde  Ooms" userId="b9602e36-f350-448d-9194-ee3147b22f7c" providerId="ADAL" clId="{3829E328-2306-435C-85FB-A8DC5F1A0CF4}" dt="2024-02-19T14:09:13.738" v="12" actId="14100"/>
          <ac:spMkLst>
            <pc:docMk/>
            <pc:sldMk cId="2039568480" sldId="297"/>
            <ac:spMk id="8" creationId="{E8E90780-EE53-CA38-3717-3100E16C139A}"/>
          </ac:spMkLst>
        </pc:spChg>
        <pc:picChg chg="mod">
          <ac:chgData name="Tinde  Ooms" userId="b9602e36-f350-448d-9194-ee3147b22f7c" providerId="ADAL" clId="{3829E328-2306-435C-85FB-A8DC5F1A0CF4}" dt="2024-02-26T11:19:22.702" v="337" actId="1036"/>
          <ac:picMkLst>
            <pc:docMk/>
            <pc:sldMk cId="2039568480" sldId="297"/>
            <ac:picMk id="2" creationId="{12CBF5AC-EAFD-A927-67F4-893CADC66812}"/>
          </ac:picMkLst>
        </pc:picChg>
        <pc:picChg chg="add mod">
          <ac:chgData name="Tinde  Ooms" userId="b9602e36-f350-448d-9194-ee3147b22f7c" providerId="ADAL" clId="{3829E328-2306-435C-85FB-A8DC5F1A0CF4}" dt="2024-02-19T14:07:37.943" v="4" actId="1076"/>
          <ac:picMkLst>
            <pc:docMk/>
            <pc:sldMk cId="2039568480" sldId="297"/>
            <ac:picMk id="7" creationId="{CB51A0C6-9B96-D88C-B223-17184E9D9B1D}"/>
          </ac:picMkLst>
        </pc:picChg>
      </pc:sldChg>
      <pc:sldChg chg="modSp mod">
        <pc:chgData name="Tinde  Ooms" userId="b9602e36-f350-448d-9194-ee3147b22f7c" providerId="ADAL" clId="{3829E328-2306-435C-85FB-A8DC5F1A0CF4}" dt="2024-02-26T16:08:57.265" v="350" actId="1076"/>
        <pc:sldMkLst>
          <pc:docMk/>
          <pc:sldMk cId="412954513" sldId="298"/>
        </pc:sldMkLst>
        <pc:spChg chg="mod">
          <ac:chgData name="Tinde  Ooms" userId="b9602e36-f350-448d-9194-ee3147b22f7c" providerId="ADAL" clId="{3829E328-2306-435C-85FB-A8DC5F1A0CF4}" dt="2024-02-22T15:49:26.175" v="124" actId="113"/>
          <ac:spMkLst>
            <pc:docMk/>
            <pc:sldMk cId="412954513" sldId="298"/>
            <ac:spMk id="5" creationId="{273A5970-7262-A639-77F8-1D29338D06DE}"/>
          </ac:spMkLst>
        </pc:spChg>
        <pc:picChg chg="mod">
          <ac:chgData name="Tinde  Ooms" userId="b9602e36-f350-448d-9194-ee3147b22f7c" providerId="ADAL" clId="{3829E328-2306-435C-85FB-A8DC5F1A0CF4}" dt="2024-02-26T16:08:57.265" v="350" actId="1076"/>
          <ac:picMkLst>
            <pc:docMk/>
            <pc:sldMk cId="412954513" sldId="298"/>
            <ac:picMk id="2" creationId="{FCC773C3-4D36-71A0-118D-CE004C12CC11}"/>
          </ac:picMkLst>
        </pc:picChg>
      </pc:sldChg>
      <pc:sldChg chg="addSp delSp modSp mod delAnim modAnim">
        <pc:chgData name="Tinde  Ooms" userId="b9602e36-f350-448d-9194-ee3147b22f7c" providerId="ADAL" clId="{3829E328-2306-435C-85FB-A8DC5F1A0CF4}" dt="2024-02-26T16:35:55.063" v="517" actId="20577"/>
        <pc:sldMkLst>
          <pc:docMk/>
          <pc:sldMk cId="2656287757" sldId="300"/>
        </pc:sldMkLst>
        <pc:spChg chg="mod">
          <ac:chgData name="Tinde  Ooms" userId="b9602e36-f350-448d-9194-ee3147b22f7c" providerId="ADAL" clId="{3829E328-2306-435C-85FB-A8DC5F1A0CF4}" dt="2024-02-26T16:35:55.063" v="517" actId="20577"/>
          <ac:spMkLst>
            <pc:docMk/>
            <pc:sldMk cId="2656287757" sldId="300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6T11:04:21.057" v="275" actId="478"/>
          <ac:spMkLst>
            <pc:docMk/>
            <pc:sldMk cId="2656287757" sldId="300"/>
            <ac:spMk id="7" creationId="{1AD94363-5763-9C3A-B913-2F82DB2DBCAD}"/>
          </ac:spMkLst>
        </pc:spChg>
        <pc:spChg chg="add del mod">
          <ac:chgData name="Tinde  Ooms" userId="b9602e36-f350-448d-9194-ee3147b22f7c" providerId="ADAL" clId="{3829E328-2306-435C-85FB-A8DC5F1A0CF4}" dt="2024-02-26T11:04:29.508" v="278" actId="478"/>
          <ac:spMkLst>
            <pc:docMk/>
            <pc:sldMk cId="2656287757" sldId="300"/>
            <ac:spMk id="8" creationId="{B18A8287-3A5B-094F-5DD2-CA1F5497392C}"/>
          </ac:spMkLst>
        </pc:spChg>
        <pc:spChg chg="add mod">
          <ac:chgData name="Tinde  Ooms" userId="b9602e36-f350-448d-9194-ee3147b22f7c" providerId="ADAL" clId="{3829E328-2306-435C-85FB-A8DC5F1A0CF4}" dt="2024-02-26T11:11:49.616" v="299" actId="1036"/>
          <ac:spMkLst>
            <pc:docMk/>
            <pc:sldMk cId="2656287757" sldId="300"/>
            <ac:spMk id="12" creationId="{E8212FF2-6A4F-C7D7-29FF-39E280F722A6}"/>
          </ac:spMkLst>
        </pc:spChg>
        <pc:picChg chg="del mod">
          <ac:chgData name="Tinde  Ooms" userId="b9602e36-f350-448d-9194-ee3147b22f7c" providerId="ADAL" clId="{3829E328-2306-435C-85FB-A8DC5F1A0CF4}" dt="2024-02-26T11:04:26.530" v="277" actId="478"/>
          <ac:picMkLst>
            <pc:docMk/>
            <pc:sldMk cId="2656287757" sldId="300"/>
            <ac:picMk id="2" creationId="{FE3A033F-A4B0-A6B9-BFDC-6050FF552185}"/>
          </ac:picMkLst>
        </pc:picChg>
        <pc:picChg chg="del">
          <ac:chgData name="Tinde  Ooms" userId="b9602e36-f350-448d-9194-ee3147b22f7c" providerId="ADAL" clId="{3829E328-2306-435C-85FB-A8DC5F1A0CF4}" dt="2024-02-26T11:04:23.218" v="276" actId="478"/>
          <ac:picMkLst>
            <pc:docMk/>
            <pc:sldMk cId="2656287757" sldId="300"/>
            <ac:picMk id="3" creationId="{B9AE6649-2330-92FE-3861-1357F17EF7D5}"/>
          </ac:picMkLst>
        </pc:picChg>
        <pc:picChg chg="del">
          <ac:chgData name="Tinde  Ooms" userId="b9602e36-f350-448d-9194-ee3147b22f7c" providerId="ADAL" clId="{3829E328-2306-435C-85FB-A8DC5F1A0CF4}" dt="2024-02-26T11:03:48.614" v="274" actId="478"/>
          <ac:picMkLst>
            <pc:docMk/>
            <pc:sldMk cId="2656287757" sldId="300"/>
            <ac:picMk id="6" creationId="{024E7502-ACC0-BB85-3300-C9AEA5CD2CCA}"/>
          </ac:picMkLst>
        </pc:picChg>
        <pc:picChg chg="add mod">
          <ac:chgData name="Tinde  Ooms" userId="b9602e36-f350-448d-9194-ee3147b22f7c" providerId="ADAL" clId="{3829E328-2306-435C-85FB-A8DC5F1A0CF4}" dt="2024-02-26T11:04:31.438" v="279"/>
          <ac:picMkLst>
            <pc:docMk/>
            <pc:sldMk cId="2656287757" sldId="300"/>
            <ac:picMk id="9" creationId="{9ECBE875-D669-FCB8-C5ED-4ADFF117438C}"/>
          </ac:picMkLst>
        </pc:picChg>
        <pc:picChg chg="add mod">
          <ac:chgData name="Tinde  Ooms" userId="b9602e36-f350-448d-9194-ee3147b22f7c" providerId="ADAL" clId="{3829E328-2306-435C-85FB-A8DC5F1A0CF4}" dt="2024-02-26T11:04:31.438" v="279"/>
          <ac:picMkLst>
            <pc:docMk/>
            <pc:sldMk cId="2656287757" sldId="300"/>
            <ac:picMk id="10" creationId="{AEF2B1B4-EAF3-52E4-58D5-2CFED0A3B8F6}"/>
          </ac:picMkLst>
        </pc:picChg>
        <pc:picChg chg="add mod">
          <ac:chgData name="Tinde  Ooms" userId="b9602e36-f350-448d-9194-ee3147b22f7c" providerId="ADAL" clId="{3829E328-2306-435C-85FB-A8DC5F1A0CF4}" dt="2024-02-26T11:04:31.438" v="279"/>
          <ac:picMkLst>
            <pc:docMk/>
            <pc:sldMk cId="2656287757" sldId="300"/>
            <ac:picMk id="11" creationId="{BE4F60CA-6AD6-77F5-9F64-9DF6A28286DF}"/>
          </ac:picMkLst>
        </pc:picChg>
      </pc:sldChg>
      <pc:sldChg chg="addSp delSp modSp mod delAnim modAnim">
        <pc:chgData name="Tinde  Ooms" userId="b9602e36-f350-448d-9194-ee3147b22f7c" providerId="ADAL" clId="{3829E328-2306-435C-85FB-A8DC5F1A0CF4}" dt="2024-02-26T16:36:58.639" v="552" actId="20577"/>
        <pc:sldMkLst>
          <pc:docMk/>
          <pc:sldMk cId="2263315993" sldId="302"/>
        </pc:sldMkLst>
        <pc:spChg chg="mod">
          <ac:chgData name="Tinde  Ooms" userId="b9602e36-f350-448d-9194-ee3147b22f7c" providerId="ADAL" clId="{3829E328-2306-435C-85FB-A8DC5F1A0CF4}" dt="2024-02-26T16:36:58.639" v="552" actId="20577"/>
          <ac:spMkLst>
            <pc:docMk/>
            <pc:sldMk cId="2263315993" sldId="302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6T09:51:27.553" v="230" actId="478"/>
          <ac:spMkLst>
            <pc:docMk/>
            <pc:sldMk cId="2263315993" sldId="302"/>
            <ac:spMk id="7" creationId="{99D26895-BA81-4748-B156-89C6C2C00BB2}"/>
          </ac:spMkLst>
        </pc:spChg>
        <pc:spChg chg="add del mod">
          <ac:chgData name="Tinde  Ooms" userId="b9602e36-f350-448d-9194-ee3147b22f7c" providerId="ADAL" clId="{3829E328-2306-435C-85FB-A8DC5F1A0CF4}" dt="2024-02-26T09:51:35.359" v="234" actId="478"/>
          <ac:spMkLst>
            <pc:docMk/>
            <pc:sldMk cId="2263315993" sldId="302"/>
            <ac:spMk id="8" creationId="{7D3D28A3-9CAE-7A4C-C221-77339D6DAB85}"/>
          </ac:spMkLst>
        </pc:spChg>
        <pc:spChg chg="add mod">
          <ac:chgData name="Tinde  Ooms" userId="b9602e36-f350-448d-9194-ee3147b22f7c" providerId="ADAL" clId="{3829E328-2306-435C-85FB-A8DC5F1A0CF4}" dt="2024-02-26T11:22:07.605" v="347" actId="1037"/>
          <ac:spMkLst>
            <pc:docMk/>
            <pc:sldMk cId="2263315993" sldId="302"/>
            <ac:spMk id="11" creationId="{16016BA6-DFCD-5444-AC64-5DB17BB53AC2}"/>
          </ac:spMkLst>
        </pc:spChg>
        <pc:picChg chg="del mod">
          <ac:chgData name="Tinde  Ooms" userId="b9602e36-f350-448d-9194-ee3147b22f7c" providerId="ADAL" clId="{3829E328-2306-435C-85FB-A8DC5F1A0CF4}" dt="2024-02-26T09:51:31.981" v="232" actId="478"/>
          <ac:picMkLst>
            <pc:docMk/>
            <pc:sldMk cId="2263315993" sldId="302"/>
            <ac:picMk id="2" creationId="{BF73DA9E-5581-1B2D-249B-70E4795230B7}"/>
          </ac:picMkLst>
        </pc:picChg>
        <pc:picChg chg="del">
          <ac:chgData name="Tinde  Ooms" userId="b9602e36-f350-448d-9194-ee3147b22f7c" providerId="ADAL" clId="{3829E328-2306-435C-85FB-A8DC5F1A0CF4}" dt="2024-02-26T09:51:34.374" v="233" actId="478"/>
          <ac:picMkLst>
            <pc:docMk/>
            <pc:sldMk cId="2263315993" sldId="302"/>
            <ac:picMk id="3" creationId="{1B1EEBF6-4B8D-C9FB-AE3E-A6F0EC01F66B}"/>
          </ac:picMkLst>
        </pc:picChg>
        <pc:picChg chg="del mod">
          <ac:chgData name="Tinde  Ooms" userId="b9602e36-f350-448d-9194-ee3147b22f7c" providerId="ADAL" clId="{3829E328-2306-435C-85FB-A8DC5F1A0CF4}" dt="2024-02-26T09:51:30.844" v="231" actId="478"/>
          <ac:picMkLst>
            <pc:docMk/>
            <pc:sldMk cId="2263315993" sldId="302"/>
            <ac:picMk id="6" creationId="{7946A40E-E479-B7DE-186F-DEFD59AE5787}"/>
          </ac:picMkLst>
        </pc:picChg>
        <pc:picChg chg="add mod">
          <ac:chgData name="Tinde  Ooms" userId="b9602e36-f350-448d-9194-ee3147b22f7c" providerId="ADAL" clId="{3829E328-2306-435C-85FB-A8DC5F1A0CF4}" dt="2024-02-26T09:51:59.259" v="236"/>
          <ac:picMkLst>
            <pc:docMk/>
            <pc:sldMk cId="2263315993" sldId="302"/>
            <ac:picMk id="9" creationId="{9A6EB129-D6B5-7396-8A94-ABBB5C2277CE}"/>
          </ac:picMkLst>
        </pc:picChg>
        <pc:picChg chg="add mod">
          <ac:chgData name="Tinde  Ooms" userId="b9602e36-f350-448d-9194-ee3147b22f7c" providerId="ADAL" clId="{3829E328-2306-435C-85FB-A8DC5F1A0CF4}" dt="2024-02-26T09:51:59.259" v="236"/>
          <ac:picMkLst>
            <pc:docMk/>
            <pc:sldMk cId="2263315993" sldId="302"/>
            <ac:picMk id="10" creationId="{02047C8A-A441-24C7-890A-AEBEDE3350F5}"/>
          </ac:picMkLst>
        </pc:picChg>
        <pc:picChg chg="add mod">
          <ac:chgData name="Tinde  Ooms" userId="b9602e36-f350-448d-9194-ee3147b22f7c" providerId="ADAL" clId="{3829E328-2306-435C-85FB-A8DC5F1A0CF4}" dt="2024-02-26T09:52:05.250" v="237"/>
          <ac:picMkLst>
            <pc:docMk/>
            <pc:sldMk cId="2263315993" sldId="302"/>
            <ac:picMk id="12" creationId="{BED704FA-FF65-F8E8-2AF1-1915A66A26FF}"/>
          </ac:picMkLst>
        </pc:picChg>
      </pc:sldChg>
      <pc:sldChg chg="addSp delSp modSp mod setBg delAnim modAnim">
        <pc:chgData name="Tinde  Ooms" userId="b9602e36-f350-448d-9194-ee3147b22f7c" providerId="ADAL" clId="{3829E328-2306-435C-85FB-A8DC5F1A0CF4}" dt="2024-02-26T16:37:11.859" v="555" actId="20577"/>
        <pc:sldMkLst>
          <pc:docMk/>
          <pc:sldMk cId="3534508102" sldId="303"/>
        </pc:sldMkLst>
        <pc:spChg chg="mod">
          <ac:chgData name="Tinde  Ooms" userId="b9602e36-f350-448d-9194-ee3147b22f7c" providerId="ADAL" clId="{3829E328-2306-435C-85FB-A8DC5F1A0CF4}" dt="2024-02-26T11:15:05.721" v="310" actId="26606"/>
          <ac:spMkLst>
            <pc:docMk/>
            <pc:sldMk cId="3534508102" sldId="303"/>
            <ac:spMk id="4" creationId="{64BD4F19-08ED-9A87-EDF4-FF3A3BDB720B}"/>
          </ac:spMkLst>
        </pc:spChg>
        <pc:spChg chg="mod">
          <ac:chgData name="Tinde  Ooms" userId="b9602e36-f350-448d-9194-ee3147b22f7c" providerId="ADAL" clId="{3829E328-2306-435C-85FB-A8DC5F1A0CF4}" dt="2024-02-26T16:37:11.859" v="555" actId="20577"/>
          <ac:spMkLst>
            <pc:docMk/>
            <pc:sldMk cId="3534508102" sldId="303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6T11:13:58.374" v="302" actId="478"/>
          <ac:spMkLst>
            <pc:docMk/>
            <pc:sldMk cId="3534508102" sldId="303"/>
            <ac:spMk id="7" creationId="{99D26895-BA81-4748-B156-89C6C2C00BB2}"/>
          </ac:spMkLst>
        </pc:spChg>
        <pc:spChg chg="add del mod">
          <ac:chgData name="Tinde  Ooms" userId="b9602e36-f350-448d-9194-ee3147b22f7c" providerId="ADAL" clId="{3829E328-2306-435C-85FB-A8DC5F1A0CF4}" dt="2024-02-26T11:14:10.960" v="305" actId="478"/>
          <ac:spMkLst>
            <pc:docMk/>
            <pc:sldMk cId="3534508102" sldId="303"/>
            <ac:spMk id="8" creationId="{513524C6-EF72-3B4B-CEE3-81EC59DE5B15}"/>
          </ac:spMkLst>
        </pc:spChg>
        <pc:spChg chg="add mod">
          <ac:chgData name="Tinde  Ooms" userId="b9602e36-f350-448d-9194-ee3147b22f7c" providerId="ADAL" clId="{3829E328-2306-435C-85FB-A8DC5F1A0CF4}" dt="2024-02-26T11:22:20.695" v="349" actId="1036"/>
          <ac:spMkLst>
            <pc:docMk/>
            <pc:sldMk cId="3534508102" sldId="303"/>
            <ac:spMk id="12" creationId="{BE1329E5-3AE8-A074-A99B-9CF9546163B4}"/>
          </ac:spMkLst>
        </pc:spChg>
        <pc:spChg chg="add del">
          <ac:chgData name="Tinde  Ooms" userId="b9602e36-f350-448d-9194-ee3147b22f7c" providerId="ADAL" clId="{3829E328-2306-435C-85FB-A8DC5F1A0CF4}" dt="2024-02-26T11:15:05.721" v="310" actId="26606"/>
          <ac:spMkLst>
            <pc:docMk/>
            <pc:sldMk cId="3534508102" sldId="303"/>
            <ac:spMk id="14" creationId="{2B97F24A-32CE-4C1C-A50D-3016B394DCFB}"/>
          </ac:spMkLst>
        </pc:spChg>
        <pc:spChg chg="add del">
          <ac:chgData name="Tinde  Ooms" userId="b9602e36-f350-448d-9194-ee3147b22f7c" providerId="ADAL" clId="{3829E328-2306-435C-85FB-A8DC5F1A0CF4}" dt="2024-02-26T11:15:05.721" v="310" actId="26606"/>
          <ac:spMkLst>
            <pc:docMk/>
            <pc:sldMk cId="3534508102" sldId="303"/>
            <ac:spMk id="16" creationId="{CD8B4F24-440B-49E9-B85D-733523DC064B}"/>
          </ac:spMkLst>
        </pc:spChg>
        <pc:picChg chg="del">
          <ac:chgData name="Tinde  Ooms" userId="b9602e36-f350-448d-9194-ee3147b22f7c" providerId="ADAL" clId="{3829E328-2306-435C-85FB-A8DC5F1A0CF4}" dt="2024-02-26T11:14:02.110" v="303" actId="478"/>
          <ac:picMkLst>
            <pc:docMk/>
            <pc:sldMk cId="3534508102" sldId="303"/>
            <ac:picMk id="2" creationId="{15F3F571-7439-8914-8D9F-006D4DA91846}"/>
          </ac:picMkLst>
        </pc:picChg>
        <pc:picChg chg="del">
          <ac:chgData name="Tinde  Ooms" userId="b9602e36-f350-448d-9194-ee3147b22f7c" providerId="ADAL" clId="{3829E328-2306-435C-85FB-A8DC5F1A0CF4}" dt="2024-02-26T11:14:09.332" v="304" actId="478"/>
          <ac:picMkLst>
            <pc:docMk/>
            <pc:sldMk cId="3534508102" sldId="303"/>
            <ac:picMk id="3" creationId="{BAABE51E-32B9-8E54-0113-179231349358}"/>
          </ac:picMkLst>
        </pc:picChg>
        <pc:picChg chg="del">
          <ac:chgData name="Tinde  Ooms" userId="b9602e36-f350-448d-9194-ee3147b22f7c" providerId="ADAL" clId="{3829E328-2306-435C-85FB-A8DC5F1A0CF4}" dt="2024-02-26T11:14:31.050" v="306" actId="478"/>
          <ac:picMkLst>
            <pc:docMk/>
            <pc:sldMk cId="3534508102" sldId="303"/>
            <ac:picMk id="6" creationId="{7946A40E-E479-B7DE-186F-DEFD59AE5787}"/>
          </ac:picMkLst>
        </pc:picChg>
        <pc:picChg chg="add mod">
          <ac:chgData name="Tinde  Ooms" userId="b9602e36-f350-448d-9194-ee3147b22f7c" providerId="ADAL" clId="{3829E328-2306-435C-85FB-A8DC5F1A0CF4}" dt="2024-02-26T11:15:05.721" v="310" actId="26606"/>
          <ac:picMkLst>
            <pc:docMk/>
            <pc:sldMk cId="3534508102" sldId="303"/>
            <ac:picMk id="9" creationId="{D8C0FB45-B083-CA49-0AD4-1BF6EB637F86}"/>
          </ac:picMkLst>
        </pc:picChg>
        <pc:picChg chg="add mod">
          <ac:chgData name="Tinde  Ooms" userId="b9602e36-f350-448d-9194-ee3147b22f7c" providerId="ADAL" clId="{3829E328-2306-435C-85FB-A8DC5F1A0CF4}" dt="2024-02-26T11:15:29.736" v="311"/>
          <ac:picMkLst>
            <pc:docMk/>
            <pc:sldMk cId="3534508102" sldId="303"/>
            <ac:picMk id="10" creationId="{DEA8FF65-43A0-3C58-63B2-8DF7A5CA9861}"/>
          </ac:picMkLst>
        </pc:picChg>
        <pc:picChg chg="add mod">
          <ac:chgData name="Tinde  Ooms" userId="b9602e36-f350-448d-9194-ee3147b22f7c" providerId="ADAL" clId="{3829E328-2306-435C-85FB-A8DC5F1A0CF4}" dt="2024-02-26T11:15:29.736" v="311"/>
          <ac:picMkLst>
            <pc:docMk/>
            <pc:sldMk cId="3534508102" sldId="303"/>
            <ac:picMk id="11" creationId="{44D1C6CE-A53E-3292-C126-E3CD98860611}"/>
          </ac:picMkLst>
        </pc:picChg>
      </pc:sldChg>
      <pc:sldChg chg="addSp delSp modSp mod delAnim modAnim">
        <pc:chgData name="Tinde  Ooms" userId="b9602e36-f350-448d-9194-ee3147b22f7c" providerId="ADAL" clId="{3829E328-2306-435C-85FB-A8DC5F1A0CF4}" dt="2024-02-26T16:37:23.243" v="558" actId="20577"/>
        <pc:sldMkLst>
          <pc:docMk/>
          <pc:sldMk cId="844138718" sldId="304"/>
        </pc:sldMkLst>
        <pc:spChg chg="mod">
          <ac:chgData name="Tinde  Ooms" userId="b9602e36-f350-448d-9194-ee3147b22f7c" providerId="ADAL" clId="{3829E328-2306-435C-85FB-A8DC5F1A0CF4}" dt="2024-02-26T16:37:23.243" v="558" actId="20577"/>
          <ac:spMkLst>
            <pc:docMk/>
            <pc:sldMk cId="844138718" sldId="304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6T09:33:05.725" v="180" actId="478"/>
          <ac:spMkLst>
            <pc:docMk/>
            <pc:sldMk cId="844138718" sldId="304"/>
            <ac:spMk id="7" creationId="{99D26895-BA81-4748-B156-89C6C2C00BB2}"/>
          </ac:spMkLst>
        </pc:spChg>
        <pc:spChg chg="add mod ord">
          <ac:chgData name="Tinde  Ooms" userId="b9602e36-f350-448d-9194-ee3147b22f7c" providerId="ADAL" clId="{3829E328-2306-435C-85FB-A8DC5F1A0CF4}" dt="2024-02-26T09:51:53.397" v="235" actId="1076"/>
          <ac:spMkLst>
            <pc:docMk/>
            <pc:sldMk cId="844138718" sldId="304"/>
            <ac:spMk id="8" creationId="{0C177E57-0604-E711-DF11-518215CFE689}"/>
          </ac:spMkLst>
        </pc:spChg>
        <pc:picChg chg="mod modCrop">
          <ac:chgData name="Tinde  Ooms" userId="b9602e36-f350-448d-9194-ee3147b22f7c" providerId="ADAL" clId="{3829E328-2306-435C-85FB-A8DC5F1A0CF4}" dt="2024-02-26T09:51:53.397" v="235" actId="1076"/>
          <ac:picMkLst>
            <pc:docMk/>
            <pc:sldMk cId="844138718" sldId="304"/>
            <ac:picMk id="2" creationId="{B0C76DF0-B477-FDCE-4379-D5B56529EABD}"/>
          </ac:picMkLst>
        </pc:picChg>
        <pc:picChg chg="del mod">
          <ac:chgData name="Tinde  Ooms" userId="b9602e36-f350-448d-9194-ee3147b22f7c" providerId="ADAL" clId="{3829E328-2306-435C-85FB-A8DC5F1A0CF4}" dt="2024-02-26T09:40:52.967" v="213" actId="478"/>
          <ac:picMkLst>
            <pc:docMk/>
            <pc:sldMk cId="844138718" sldId="304"/>
            <ac:picMk id="3" creationId="{7B8CEB65-17BD-9663-BFE6-68BE191B538B}"/>
          </ac:picMkLst>
        </pc:picChg>
        <pc:picChg chg="mod">
          <ac:chgData name="Tinde  Ooms" userId="b9602e36-f350-448d-9194-ee3147b22f7c" providerId="ADAL" clId="{3829E328-2306-435C-85FB-A8DC5F1A0CF4}" dt="2024-02-26T09:51:53.397" v="235" actId="1076"/>
          <ac:picMkLst>
            <pc:docMk/>
            <pc:sldMk cId="844138718" sldId="304"/>
            <ac:picMk id="6" creationId="{7946A40E-E479-B7DE-186F-DEFD59AE5787}"/>
          </ac:picMkLst>
        </pc:picChg>
        <pc:picChg chg="add mod modCrop">
          <ac:chgData name="Tinde  Ooms" userId="b9602e36-f350-448d-9194-ee3147b22f7c" providerId="ADAL" clId="{3829E328-2306-435C-85FB-A8DC5F1A0CF4}" dt="2024-02-26T09:51:53.397" v="235" actId="1076"/>
          <ac:picMkLst>
            <pc:docMk/>
            <pc:sldMk cId="844138718" sldId="304"/>
            <ac:picMk id="9" creationId="{F9021504-A547-2DE8-99F0-57A0CD33BC53}"/>
          </ac:picMkLst>
        </pc:picChg>
      </pc:sldChg>
      <pc:sldChg chg="addSp delSp modSp mod delAnim modAnim">
        <pc:chgData name="Tinde  Ooms" userId="b9602e36-f350-448d-9194-ee3147b22f7c" providerId="ADAL" clId="{3829E328-2306-435C-85FB-A8DC5F1A0CF4}" dt="2024-02-26T16:19:45.445" v="507" actId="20577"/>
        <pc:sldMkLst>
          <pc:docMk/>
          <pc:sldMk cId="3269036499" sldId="305"/>
        </pc:sldMkLst>
        <pc:spChg chg="add del mod">
          <ac:chgData name="Tinde  Ooms" userId="b9602e36-f350-448d-9194-ee3147b22f7c" providerId="ADAL" clId="{3829E328-2306-435C-85FB-A8DC5F1A0CF4}" dt="2024-02-26T10:44:42.491" v="248" actId="478"/>
          <ac:spMkLst>
            <pc:docMk/>
            <pc:sldMk cId="3269036499" sldId="305"/>
            <ac:spMk id="2" creationId="{2A4EE8B0-FA10-C350-BF0A-F00C2A764E30}"/>
          </ac:spMkLst>
        </pc:spChg>
        <pc:spChg chg="mod">
          <ac:chgData name="Tinde  Ooms" userId="b9602e36-f350-448d-9194-ee3147b22f7c" providerId="ADAL" clId="{3829E328-2306-435C-85FB-A8DC5F1A0CF4}" dt="2024-02-26T16:19:37.083" v="500"/>
          <ac:spMkLst>
            <pc:docMk/>
            <pc:sldMk cId="3269036499" sldId="305"/>
            <ac:spMk id="5" creationId="{273A5970-7262-A639-77F8-1D29338D06DE}"/>
          </ac:spMkLst>
        </pc:spChg>
        <pc:spChg chg="del">
          <ac:chgData name="Tinde  Ooms" userId="b9602e36-f350-448d-9194-ee3147b22f7c" providerId="ADAL" clId="{3829E328-2306-435C-85FB-A8DC5F1A0CF4}" dt="2024-02-26T10:44:38.288" v="245" actId="478"/>
          <ac:spMkLst>
            <pc:docMk/>
            <pc:sldMk cId="3269036499" sldId="305"/>
            <ac:spMk id="7" creationId="{1AD94363-5763-9C3A-B913-2F82DB2DBCAD}"/>
          </ac:spMkLst>
        </pc:spChg>
        <pc:spChg chg="add mod">
          <ac:chgData name="Tinde  Ooms" userId="b9602e36-f350-448d-9194-ee3147b22f7c" providerId="ADAL" clId="{3829E328-2306-435C-85FB-A8DC5F1A0CF4}" dt="2024-02-26T10:47:16.671" v="256" actId="1076"/>
          <ac:spMkLst>
            <pc:docMk/>
            <pc:sldMk cId="3269036499" sldId="305"/>
            <ac:spMk id="12" creationId="{2A8A234C-C9CC-4302-FF00-C0DC01DA9F4D}"/>
          </ac:spMkLst>
        </pc:spChg>
        <pc:picChg chg="del">
          <ac:chgData name="Tinde  Ooms" userId="b9602e36-f350-448d-9194-ee3147b22f7c" providerId="ADAL" clId="{3829E328-2306-435C-85FB-A8DC5F1A0CF4}" dt="2024-02-26T10:44:38.819" v="246" actId="478"/>
          <ac:picMkLst>
            <pc:docMk/>
            <pc:sldMk cId="3269036499" sldId="305"/>
            <ac:picMk id="3" creationId="{B9AE6649-2330-92FE-3861-1357F17EF7D5}"/>
          </ac:picMkLst>
        </pc:picChg>
        <pc:picChg chg="del">
          <ac:chgData name="Tinde  Ooms" userId="b9602e36-f350-448d-9194-ee3147b22f7c" providerId="ADAL" clId="{3829E328-2306-435C-85FB-A8DC5F1A0CF4}" dt="2024-02-26T10:44:06.703" v="244" actId="478"/>
          <ac:picMkLst>
            <pc:docMk/>
            <pc:sldMk cId="3269036499" sldId="305"/>
            <ac:picMk id="6" creationId="{08FFA3E3-19FE-4388-585B-7EE4CA79E75F}"/>
          </ac:picMkLst>
        </pc:picChg>
        <pc:picChg chg="del mod">
          <ac:chgData name="Tinde  Ooms" userId="b9602e36-f350-448d-9194-ee3147b22f7c" providerId="ADAL" clId="{3829E328-2306-435C-85FB-A8DC5F1A0CF4}" dt="2024-02-26T10:44:40.787" v="247" actId="478"/>
          <ac:picMkLst>
            <pc:docMk/>
            <pc:sldMk cId="3269036499" sldId="305"/>
            <ac:picMk id="8" creationId="{95D316E9-8D90-824D-D96D-51E390FB9FFD}"/>
          </ac:picMkLst>
        </pc:picChg>
        <pc:picChg chg="add mod">
          <ac:chgData name="Tinde  Ooms" userId="b9602e36-f350-448d-9194-ee3147b22f7c" providerId="ADAL" clId="{3829E328-2306-435C-85FB-A8DC5F1A0CF4}" dt="2024-02-26T10:46:10.853" v="252" actId="1076"/>
          <ac:picMkLst>
            <pc:docMk/>
            <pc:sldMk cId="3269036499" sldId="305"/>
            <ac:picMk id="9" creationId="{B8F80311-7F50-2A23-3E56-244DE92D1027}"/>
          </ac:picMkLst>
        </pc:picChg>
        <pc:picChg chg="add mod">
          <ac:chgData name="Tinde  Ooms" userId="b9602e36-f350-448d-9194-ee3147b22f7c" providerId="ADAL" clId="{3829E328-2306-435C-85FB-A8DC5F1A0CF4}" dt="2024-02-26T10:46:16.554" v="253" actId="1076"/>
          <ac:picMkLst>
            <pc:docMk/>
            <pc:sldMk cId="3269036499" sldId="305"/>
            <ac:picMk id="10" creationId="{0CB84D24-FB24-1110-9735-9DD69C0D09DF}"/>
          </ac:picMkLst>
        </pc:picChg>
        <pc:picChg chg="add mod">
          <ac:chgData name="Tinde  Ooms" userId="b9602e36-f350-448d-9194-ee3147b22f7c" providerId="ADAL" clId="{3829E328-2306-435C-85FB-A8DC5F1A0CF4}" dt="2024-02-26T10:46:25.465" v="254" actId="1076"/>
          <ac:picMkLst>
            <pc:docMk/>
            <pc:sldMk cId="3269036499" sldId="305"/>
            <ac:picMk id="11" creationId="{0804C445-32D7-4F45-059F-74CC483DA09D}"/>
          </ac:picMkLst>
        </pc:picChg>
      </pc:sldChg>
    </pc:docChg>
  </pc:docChgLst>
  <pc:docChgLst>
    <pc:chgData name="Kees Hooyman" userId="d604caa0-c748-4ed4-9379-1374c2c28772" providerId="ADAL" clId="{99B411FE-F2DB-4967-9503-4D47D82F66EE}"/>
    <pc:docChg chg="undo custSel addSld modSld">
      <pc:chgData name="Kees Hooyman" userId="d604caa0-c748-4ed4-9379-1374c2c28772" providerId="ADAL" clId="{99B411FE-F2DB-4967-9503-4D47D82F66EE}" dt="2024-01-28T14:45:46.888" v="955"/>
      <pc:docMkLst>
        <pc:docMk/>
      </pc:docMkLst>
      <pc:sldChg chg="addSp modSp mod modAnim">
        <pc:chgData name="Kees Hooyman" userId="d604caa0-c748-4ed4-9379-1374c2c28772" providerId="ADAL" clId="{99B411FE-F2DB-4967-9503-4D47D82F66EE}" dt="2024-01-28T14:45:02.776" v="953"/>
        <pc:sldMkLst>
          <pc:docMk/>
          <pc:sldMk cId="2478200222" sldId="277"/>
        </pc:sldMkLst>
        <pc:spChg chg="mod">
          <ac:chgData name="Kees Hooyman" userId="d604caa0-c748-4ed4-9379-1374c2c28772" providerId="ADAL" clId="{99B411FE-F2DB-4967-9503-4D47D82F66EE}" dt="2024-01-28T14:43:28.305" v="938" actId="20577"/>
          <ac:spMkLst>
            <pc:docMk/>
            <pc:sldMk cId="2478200222" sldId="277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7:18.646" v="648" actId="1076"/>
          <ac:picMkLst>
            <pc:docMk/>
            <pc:sldMk cId="2478200222" sldId="277"/>
            <ac:picMk id="2" creationId="{3C4C8BC4-C2FF-1FD9-18ED-7C02630C44A9}"/>
          </ac:picMkLst>
        </pc:picChg>
        <pc:picChg chg="add mod">
          <ac:chgData name="Kees Hooyman" userId="d604caa0-c748-4ed4-9379-1374c2c28772" providerId="ADAL" clId="{99B411FE-F2DB-4967-9503-4D47D82F66EE}" dt="2024-01-28T14:22:25.916" v="542"/>
          <ac:picMkLst>
            <pc:docMk/>
            <pc:sldMk cId="2478200222" sldId="277"/>
            <ac:picMk id="6" creationId="{9C962C16-3AFB-EDD6-147F-1D9688B4A791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43:39.293" v="945" actId="20577"/>
        <pc:sldMkLst>
          <pc:docMk/>
          <pc:sldMk cId="2039568480" sldId="297"/>
        </pc:sldMkLst>
        <pc:spChg chg="mod">
          <ac:chgData name="Kees Hooyman" userId="d604caa0-c748-4ed4-9379-1374c2c28772" providerId="ADAL" clId="{99B411FE-F2DB-4967-9503-4D47D82F66EE}" dt="2024-01-28T14:43:34.832" v="944" actId="20577"/>
          <ac:spMkLst>
            <pc:docMk/>
            <pc:sldMk cId="2039568480" sldId="297"/>
            <ac:spMk id="5" creationId="{273A5970-7262-A639-77F8-1D29338D06DE}"/>
          </ac:spMkLst>
        </pc:spChg>
        <pc:spChg chg="add mod">
          <ac:chgData name="Kees Hooyman" userId="d604caa0-c748-4ed4-9379-1374c2c28772" providerId="ADAL" clId="{99B411FE-F2DB-4967-9503-4D47D82F66EE}" dt="2024-01-28T14:41:59.309" v="922" actId="1076"/>
          <ac:spMkLst>
            <pc:docMk/>
            <pc:sldMk cId="2039568480" sldId="297"/>
            <ac:spMk id="6" creationId="{602D65F5-018F-2AFF-354F-9685ED7FF3BB}"/>
          </ac:spMkLst>
        </pc:spChg>
        <pc:picChg chg="add mod modCrop">
          <ac:chgData name="Kees Hooyman" userId="d604caa0-c748-4ed4-9379-1374c2c28772" providerId="ADAL" clId="{99B411FE-F2DB-4967-9503-4D47D82F66EE}" dt="2024-01-28T14:41:54.945" v="921" actId="1076"/>
          <ac:picMkLst>
            <pc:docMk/>
            <pc:sldMk cId="2039568480" sldId="297"/>
            <ac:picMk id="2" creationId="{12CBF5AC-EAFD-A927-67F4-893CADC66812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36:15.275" v="861" actId="14100"/>
        <pc:sldMkLst>
          <pc:docMk/>
          <pc:sldMk cId="412954513" sldId="298"/>
        </pc:sldMkLst>
        <pc:spChg chg="mod">
          <ac:chgData name="Kees Hooyman" userId="d604caa0-c748-4ed4-9379-1374c2c28772" providerId="ADAL" clId="{99B411FE-F2DB-4967-9503-4D47D82F66EE}" dt="2024-01-28T14:36:15.275" v="861" actId="14100"/>
          <ac:spMkLst>
            <pc:docMk/>
            <pc:sldMk cId="412954513" sldId="298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2:30.161" v="544"/>
          <ac:picMkLst>
            <pc:docMk/>
            <pc:sldMk cId="412954513" sldId="298"/>
            <ac:picMk id="2" creationId="{FCC773C3-4D36-71A0-118D-CE004C12CC11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44:41.920" v="949"/>
        <pc:sldMkLst>
          <pc:docMk/>
          <pc:sldMk cId="2656287757" sldId="300"/>
        </pc:sldMkLst>
        <pc:spChg chg="mod">
          <ac:chgData name="Kees Hooyman" userId="d604caa0-c748-4ed4-9379-1374c2c28772" providerId="ADAL" clId="{99B411FE-F2DB-4967-9503-4D47D82F66EE}" dt="2024-01-28T14:29:06.158" v="689" actId="20577"/>
          <ac:spMkLst>
            <pc:docMk/>
            <pc:sldMk cId="2656287757" sldId="300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8:56.271" v="686" actId="1076"/>
          <ac:picMkLst>
            <pc:docMk/>
            <pc:sldMk cId="2656287757" sldId="300"/>
            <ac:picMk id="2" creationId="{FE3A033F-A4B0-A6B9-BFDC-6050FF552185}"/>
          </ac:picMkLst>
        </pc:picChg>
        <pc:picChg chg="mod">
          <ac:chgData name="Kees Hooyman" userId="d604caa0-c748-4ed4-9379-1374c2c28772" providerId="ADAL" clId="{99B411FE-F2DB-4967-9503-4D47D82F66EE}" dt="2024-01-28T13:08:03.021" v="338" actId="1076"/>
          <ac:picMkLst>
            <pc:docMk/>
            <pc:sldMk cId="2656287757" sldId="300"/>
            <ac:picMk id="3" creationId="{B9AE6649-2330-92FE-3861-1357F17EF7D5}"/>
          </ac:picMkLst>
        </pc:picChg>
        <pc:picChg chg="add mod">
          <ac:chgData name="Kees Hooyman" userId="d604caa0-c748-4ed4-9379-1374c2c28772" providerId="ADAL" clId="{99B411FE-F2DB-4967-9503-4D47D82F66EE}" dt="2024-01-28T14:22:28.450" v="543"/>
          <ac:picMkLst>
            <pc:docMk/>
            <pc:sldMk cId="2656287757" sldId="300"/>
            <ac:picMk id="6" creationId="{024E7502-ACC0-BB85-3300-C9AEA5CD2CCA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44:23.436" v="946"/>
        <pc:sldMkLst>
          <pc:docMk/>
          <pc:sldMk cId="2263315993" sldId="302"/>
        </pc:sldMkLst>
        <pc:spChg chg="mod">
          <ac:chgData name="Kees Hooyman" userId="d604caa0-c748-4ed4-9379-1374c2c28772" providerId="ADAL" clId="{99B411FE-F2DB-4967-9503-4D47D82F66EE}" dt="2024-01-28T14:36:03.355" v="860" actId="20577"/>
          <ac:spMkLst>
            <pc:docMk/>
            <pc:sldMk cId="2263315993" sldId="302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2:32.868" v="545"/>
          <ac:picMkLst>
            <pc:docMk/>
            <pc:sldMk cId="2263315993" sldId="302"/>
            <ac:picMk id="2" creationId="{BF73DA9E-5581-1B2D-249B-70E4795230B7}"/>
          </ac:picMkLst>
        </pc:picChg>
        <pc:picChg chg="add mod modCrop">
          <ac:chgData name="Kees Hooyman" userId="d604caa0-c748-4ed4-9379-1374c2c28772" providerId="ADAL" clId="{99B411FE-F2DB-4967-9503-4D47D82F66EE}" dt="2024-01-28T14:24:53.743" v="590" actId="1076"/>
          <ac:picMkLst>
            <pc:docMk/>
            <pc:sldMk cId="2263315993" sldId="302"/>
            <ac:picMk id="3" creationId="{1B1EEBF6-4B8D-C9FB-AE3E-A6F0EC01F66B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45:40.363" v="954"/>
        <pc:sldMkLst>
          <pc:docMk/>
          <pc:sldMk cId="3534508102" sldId="303"/>
        </pc:sldMkLst>
        <pc:spChg chg="mod">
          <ac:chgData name="Kees Hooyman" userId="d604caa0-c748-4ed4-9379-1374c2c28772" providerId="ADAL" clId="{99B411FE-F2DB-4967-9503-4D47D82F66EE}" dt="2024-01-28T14:41:06.685" v="904" actId="255"/>
          <ac:spMkLst>
            <pc:docMk/>
            <pc:sldMk cId="3534508102" sldId="303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2:37.965" v="546"/>
          <ac:picMkLst>
            <pc:docMk/>
            <pc:sldMk cId="3534508102" sldId="303"/>
            <ac:picMk id="2" creationId="{15F3F571-7439-8914-8D9F-006D4DA91846}"/>
          </ac:picMkLst>
        </pc:picChg>
        <pc:picChg chg="add mod modCrop">
          <ac:chgData name="Kees Hooyman" userId="d604caa0-c748-4ed4-9379-1374c2c28772" providerId="ADAL" clId="{99B411FE-F2DB-4967-9503-4D47D82F66EE}" dt="2024-01-28T14:41:29.591" v="913" actId="1035"/>
          <ac:picMkLst>
            <pc:docMk/>
            <pc:sldMk cId="3534508102" sldId="303"/>
            <ac:picMk id="3" creationId="{BAABE51E-32B9-8E54-0113-179231349358}"/>
          </ac:picMkLst>
        </pc:picChg>
      </pc:sldChg>
      <pc:sldChg chg="addSp modSp mod modAnim">
        <pc:chgData name="Kees Hooyman" userId="d604caa0-c748-4ed4-9379-1374c2c28772" providerId="ADAL" clId="{99B411FE-F2DB-4967-9503-4D47D82F66EE}" dt="2024-01-28T14:45:46.888" v="955"/>
        <pc:sldMkLst>
          <pc:docMk/>
          <pc:sldMk cId="844138718" sldId="304"/>
        </pc:sldMkLst>
        <pc:spChg chg="mod">
          <ac:chgData name="Kees Hooyman" userId="d604caa0-c748-4ed4-9379-1374c2c28772" providerId="ADAL" clId="{99B411FE-F2DB-4967-9503-4D47D82F66EE}" dt="2024-01-28T14:40:27.781" v="902" actId="14100"/>
          <ac:spMkLst>
            <pc:docMk/>
            <pc:sldMk cId="844138718" sldId="304"/>
            <ac:spMk id="5" creationId="{273A5970-7262-A639-77F8-1D29338D06DE}"/>
          </ac:spMkLst>
        </pc:spChg>
        <pc:picChg chg="add mod">
          <ac:chgData name="Kees Hooyman" userId="d604caa0-c748-4ed4-9379-1374c2c28772" providerId="ADAL" clId="{99B411FE-F2DB-4967-9503-4D47D82F66EE}" dt="2024-01-28T14:22:39.583" v="547"/>
          <ac:picMkLst>
            <pc:docMk/>
            <pc:sldMk cId="844138718" sldId="304"/>
            <ac:picMk id="2" creationId="{B0C76DF0-B477-FDCE-4379-D5B56529EABD}"/>
          </ac:picMkLst>
        </pc:picChg>
        <pc:picChg chg="add mod modCrop">
          <ac:chgData name="Kees Hooyman" userId="d604caa0-c748-4ed4-9379-1374c2c28772" providerId="ADAL" clId="{99B411FE-F2DB-4967-9503-4D47D82F66EE}" dt="2024-01-28T14:41:40.126" v="920" actId="1038"/>
          <ac:picMkLst>
            <pc:docMk/>
            <pc:sldMk cId="844138718" sldId="304"/>
            <ac:picMk id="3" creationId="{7B8CEB65-17BD-9663-BFE6-68BE191B538B}"/>
          </ac:picMkLst>
        </pc:picChg>
      </pc:sldChg>
      <pc:sldChg chg="addSp delSp modSp add mod delAnim modAnim">
        <pc:chgData name="Kees Hooyman" userId="d604caa0-c748-4ed4-9379-1374c2c28772" providerId="ADAL" clId="{99B411FE-F2DB-4967-9503-4D47D82F66EE}" dt="2024-01-28T14:44:50.505" v="950"/>
        <pc:sldMkLst>
          <pc:docMk/>
          <pc:sldMk cId="3269036499" sldId="305"/>
        </pc:sldMkLst>
        <pc:spChg chg="mod">
          <ac:chgData name="Kees Hooyman" userId="d604caa0-c748-4ed4-9379-1374c2c28772" providerId="ADAL" clId="{99B411FE-F2DB-4967-9503-4D47D82F66EE}" dt="2024-01-28T14:43:23.260" v="933" actId="20577"/>
          <ac:spMkLst>
            <pc:docMk/>
            <pc:sldMk cId="3269036499" sldId="305"/>
            <ac:spMk id="5" creationId="{273A5970-7262-A639-77F8-1D29338D06DE}"/>
          </ac:spMkLst>
        </pc:spChg>
        <pc:picChg chg="del">
          <ac:chgData name="Kees Hooyman" userId="d604caa0-c748-4ed4-9379-1374c2c28772" providerId="ADAL" clId="{99B411FE-F2DB-4967-9503-4D47D82F66EE}" dt="2024-01-28T14:21:14.994" v="522" actId="478"/>
          <ac:picMkLst>
            <pc:docMk/>
            <pc:sldMk cId="3269036499" sldId="305"/>
            <ac:picMk id="2" creationId="{3C4C8BC4-C2FF-1FD9-18ED-7C02630C44A9}"/>
          </ac:picMkLst>
        </pc:picChg>
        <pc:picChg chg="mod">
          <ac:chgData name="Kees Hooyman" userId="d604caa0-c748-4ed4-9379-1374c2c28772" providerId="ADAL" clId="{99B411FE-F2DB-4967-9503-4D47D82F66EE}" dt="2024-01-28T14:22:19.810" v="541" actId="1076"/>
          <ac:picMkLst>
            <pc:docMk/>
            <pc:sldMk cId="3269036499" sldId="305"/>
            <ac:picMk id="3" creationId="{B9AE6649-2330-92FE-3861-1357F17EF7D5}"/>
          </ac:picMkLst>
        </pc:picChg>
        <pc:picChg chg="add mod">
          <ac:chgData name="Kees Hooyman" userId="d604caa0-c748-4ed4-9379-1374c2c28772" providerId="ADAL" clId="{99B411FE-F2DB-4967-9503-4D47D82F66EE}" dt="2024-01-28T14:21:23.687" v="525" actId="1076"/>
          <ac:picMkLst>
            <pc:docMk/>
            <pc:sldMk cId="3269036499" sldId="305"/>
            <ac:picMk id="6" creationId="{08FFA3E3-19FE-4388-585B-7EE4CA79E75F}"/>
          </ac:picMkLst>
        </pc:picChg>
        <pc:picChg chg="add mod modCrop">
          <ac:chgData name="Kees Hooyman" userId="d604caa0-c748-4ed4-9379-1374c2c28772" providerId="ADAL" clId="{99B411FE-F2DB-4967-9503-4D47D82F66EE}" dt="2024-01-28T14:38:37.627" v="887" actId="1036"/>
          <ac:picMkLst>
            <pc:docMk/>
            <pc:sldMk cId="3269036499" sldId="305"/>
            <ac:picMk id="8" creationId="{95D316E9-8D90-824D-D96D-51E390FB9FF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26-2-2024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26-2-2024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901C9C1-8869-4164-9103-760A82EA1CDD}" type="datetime1">
              <a:rPr lang="nl-NL" smtClean="0"/>
              <a:t>26-2-2024</a:t>
            </a:fld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26-2-2024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0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Uitwerkingen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6457950" cy="4800924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3300"/>
                  </a:lnSpc>
                  <a:spcBef>
                    <a:spcPts val="1800"/>
                  </a:spcBef>
                  <a:buNone/>
                </a:pPr>
                <a:r>
                  <a:rPr lang="nl-NL" sz="2200" b="1" dirty="0"/>
                  <a:t>3.   Welk getal moet je door 16 delen om </a:t>
                </a:r>
                <a:br>
                  <a:rPr lang="nl-NL" sz="2200" b="1" dirty="0"/>
                </a:br>
                <a:r>
                  <a:rPr lang="nl-NL" sz="2200" b="1" dirty="0"/>
                  <a:t>      37 te krijgen?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1: </a:t>
                </a:r>
                <a:r>
                  <a:rPr lang="nl-NL" sz="2200" dirty="0"/>
                  <a:t>Noteer de vraag als een vergelijking: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nl-NL" sz="2200" dirty="0"/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…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nl-NL" sz="3200" dirty="0"/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nl-NL" sz="2400" dirty="0"/>
                  <a:t> </a:t>
                </a:r>
                <a:endParaRPr lang="nl-NL" sz="22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2: </a:t>
                </a:r>
                <a:r>
                  <a:rPr lang="nl-NL" sz="2200" dirty="0"/>
                  <a:t>Bereken 6 met 2 en 3. Dat is:  </a:t>
                </a:r>
                <a14:m>
                  <m:oMath xmlns:m="http://schemas.openxmlformats.org/officeDocument/2006/math">
                    <m:r>
                      <a:rPr lang="nl-NL" sz="2200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</m:t>
                    </m:r>
                  </m:oMath>
                </a14:m>
                <a:endParaRPr lang="nl-NL" sz="22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3: </a:t>
                </a:r>
                <a:r>
                  <a:rPr lang="nl-NL" sz="2200" dirty="0"/>
                  <a:t>Dat geeft hier:  </a:t>
                </a:r>
                <a14:m>
                  <m:oMath xmlns:m="http://schemas.openxmlformats.org/officeDocument/2006/math">
                    <m:r>
                      <a:rPr lang="nl-NL" sz="2200">
                        <a:latin typeface="Cambria Math" panose="02040503050406030204" pitchFamily="18" charset="0"/>
                      </a:rPr>
                      <m:t>.</m:t>
                    </m:r>
                    <m:r>
                      <a:rPr lang="nl-NL" sz="2200" b="0" i="0" smtClean="0">
                        <a:latin typeface="Cambria Math" panose="02040503050406030204" pitchFamily="18" charset="0"/>
                      </a:rPr>
                      <m:t>.?..=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nl-NL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7=592</m:t>
                    </m:r>
                  </m:oMath>
                </a14:m>
                <a:endParaRPr lang="nl-NL" sz="2200" dirty="0"/>
              </a:p>
              <a:p>
                <a:endParaRPr lang="nl-NL" sz="2000" dirty="0"/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6457950" cy="4800924"/>
              </a:xfrm>
              <a:blipFill>
                <a:blip r:embed="rId3"/>
                <a:stretch>
                  <a:fillRect l="-122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7946A40E-E479-B7DE-186F-DEFD59AE5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12" y="1426400"/>
            <a:ext cx="3718882" cy="224809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0C76DF0-B477-FDCE-4379-D5B56529E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45"/>
          <a:stretch/>
        </p:blipFill>
        <p:spPr>
          <a:xfrm>
            <a:off x="7884512" y="4014535"/>
            <a:ext cx="1582870" cy="10174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021504-A547-2DE8-99F0-57A0CD33B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6"/>
          <a:stretch/>
        </p:blipFill>
        <p:spPr>
          <a:xfrm>
            <a:off x="10020524" y="4014535"/>
            <a:ext cx="1582870" cy="1017431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0C177E57-0604-E711-DF11-518215CFE689}"/>
              </a:ext>
            </a:extLst>
          </p:cNvPr>
          <p:cNvSpPr/>
          <p:nvPr/>
        </p:nvSpPr>
        <p:spPr>
          <a:xfrm>
            <a:off x="4214659" y="3242495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1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49961 -0.12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5495630" cy="2852737"/>
          </a:xfrm>
        </p:spPr>
        <p:txBody>
          <a:bodyPr/>
          <a:lstStyle/>
          <a:p>
            <a:r>
              <a:rPr lang="en-US" dirty="0" err="1"/>
              <a:t>Vergelijkingen</a:t>
            </a:r>
            <a:r>
              <a:rPr lang="en-US" dirty="0"/>
              <a:t> en </a:t>
            </a:r>
            <a:r>
              <a:rPr lang="en-US" dirty="0" err="1"/>
              <a:t>formules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419F46-142A-C7A4-26AB-6C42B64DF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vmbo</a:t>
            </a:r>
          </a:p>
        </p:txBody>
      </p:sp>
    </p:spTree>
    <p:extLst>
      <p:ext uri="{BB962C8B-B14F-4D97-AF65-F5344CB8AC3E}">
        <p14:creationId xmlns:p14="http://schemas.microsoft.com/office/powerpoint/2010/main" val="14245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Eenvoudige</a:t>
            </a:r>
            <a:r>
              <a:rPr lang="en-US" dirty="0"/>
              <a:t> </a:t>
            </a:r>
            <a:r>
              <a:rPr lang="en-US" dirty="0" err="1"/>
              <a:t>vergelijkingen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5"/>
                <a:ext cx="9652279" cy="5637679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:r>
                  <a:rPr lang="nl-NL" sz="2400" dirty="0"/>
                  <a:t>Bij vergelijkingen schrijf je een getallenvoorbeeld ernaast.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1800"/>
                  </a:spcBef>
                  <a:spcAft>
                    <a:spcPts val="600"/>
                  </a:spcAft>
                  <a:buNone/>
                </a:pPr>
                <a:r>
                  <a:rPr lang="nl-NL" sz="2400" dirty="0"/>
                  <a:t>	</a:t>
                </a:r>
                <a14:m>
                  <m:oMath xmlns:m="http://schemas.openxmlformats.org/officeDocument/2006/math">
                    <m:r>
                      <a:rPr lang="nl-NL" sz="2600" i="1">
                        <a:latin typeface="Cambria Math" panose="02040503050406030204" pitchFamily="18" charset="0"/>
                      </a:rPr>
                      <m:t>65</m:t>
                    </m:r>
                    <m:r>
                      <a:rPr lang="nl-NL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..?.. =780</m:t>
                    </m:r>
                  </m:oMath>
                </a14:m>
                <a:r>
                  <a:rPr lang="nl-NL" sz="2600" b="1" dirty="0"/>
                  <a:t> </a:t>
                </a:r>
                <a:endParaRPr lang="nl-NL" sz="2400" b="1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400" dirty="0"/>
                  <a:t>Hier moet je 2 berekenen met 6 en 3. Dat is:  </a:t>
                </a:r>
                <a14:m>
                  <m:oMath xmlns:m="http://schemas.openxmlformats.org/officeDocument/2006/math">
                    <m:r>
                      <a:rPr lang="nl-NL" sz="2400">
                        <a:latin typeface="Cambria Math" panose="02040503050406030204" pitchFamily="18" charset="0"/>
                      </a:rPr>
                      <m:t>2=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÷3</m:t>
                    </m:r>
                  </m:oMath>
                </a14:m>
                <a:endParaRPr lang="nl-NL" sz="24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nl-NL" sz="2400" dirty="0"/>
                  <a:t>Het antwoord wordt dan:  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..?..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780÷65</m:t>
                    </m:r>
                  </m:oMath>
                </a14:m>
                <a:endParaRPr lang="nl-NL" sz="2400" b="1" dirty="0"/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nl-NL" sz="2400" dirty="0"/>
                  <a:t>Dat is:  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780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÷65=12</m:t>
                    </m:r>
                  </m:oMath>
                </a14:m>
                <a:endParaRPr lang="nl-NL" sz="24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nl-NL" sz="2400" b="1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5"/>
                <a:ext cx="9652279" cy="5637679"/>
              </a:xfrm>
              <a:blipFill>
                <a:blip r:embed="rId4"/>
                <a:stretch>
                  <a:fillRect l="-10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5D0855F2-BB69-9C85-00B9-27FE7814F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977" y="4967225"/>
            <a:ext cx="3400023" cy="10174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2CBF5AC-EAFD-A927-67F4-893CADC668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89" r="43131" b="22759"/>
          <a:stretch/>
        </p:blipFill>
        <p:spPr>
          <a:xfrm>
            <a:off x="5451675" y="2366577"/>
            <a:ext cx="1933575" cy="619125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602D65F5-018F-2AFF-354F-9685ED7FF3BB}"/>
              </a:ext>
            </a:extLst>
          </p:cNvPr>
          <p:cNvSpPr/>
          <p:nvPr/>
        </p:nvSpPr>
        <p:spPr>
          <a:xfrm>
            <a:off x="6053610" y="2460139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51A0C6-9B96-D88C-B223-17184E9D9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624" y="3933249"/>
            <a:ext cx="3718882" cy="2248095"/>
          </a:xfrm>
          <a:prstGeom prst="rect">
            <a:avLst/>
          </a:prstGeom>
        </p:spPr>
      </p:pic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E8E90780-EE53-CA38-3717-3100E16C139A}"/>
              </a:ext>
            </a:extLst>
          </p:cNvPr>
          <p:cNvSpPr/>
          <p:nvPr/>
        </p:nvSpPr>
        <p:spPr>
          <a:xfrm>
            <a:off x="9379018" y="2536655"/>
            <a:ext cx="2501488" cy="612648"/>
          </a:xfrm>
          <a:prstGeom prst="wedgeRoundRectCallout">
            <a:avLst>
              <a:gd name="adj1" fmla="val -50226"/>
              <a:gd name="adj2" fmla="val 18041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Gebruik de rekenkaart!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5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Hoeveel keer past 0,4 in 30?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1: </a:t>
                </a:r>
                <a:r>
                  <a:rPr lang="nl-NL" sz="2200" dirty="0"/>
                  <a:t>Noteer de vraag als een vergelijking:</a:t>
                </a:r>
                <a:endParaRPr lang="nl-NL" sz="2200" b="1" dirty="0"/>
              </a:p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nl-NL" sz="2200" b="0" dirty="0"/>
                  <a:t>	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..?..  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0,4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nl-NL" sz="2400" dirty="0"/>
                  <a:t> </a:t>
                </a:r>
                <a:endParaRPr lang="nl-NL" sz="22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2200" b="1" dirty="0"/>
                  <a:t>Stap 2: </a:t>
                </a:r>
                <a:r>
                  <a:rPr lang="nl-NL" sz="2200" dirty="0"/>
                  <a:t>Bereken 3 met 6 en 2. Dat is:  </a:t>
                </a:r>
                <a14:m>
                  <m:oMath xmlns:m="http://schemas.openxmlformats.org/officeDocument/2006/math">
                    <m:r>
                      <a:rPr lang="nl-NL" sz="2200">
                        <a:latin typeface="Cambria Math" panose="02040503050406030204" pitchFamily="18" charset="0"/>
                      </a:rPr>
                      <m:t>3=</m:t>
                    </m:r>
                    <m:r>
                      <a:rPr lang="nl-NL" sz="22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nl-NL" sz="2200" dirty="0"/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3: </a:t>
                </a:r>
                <a:r>
                  <a:rPr lang="nl-NL" sz="2200" dirty="0"/>
                  <a:t>Dat wordt hier: 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</a:rPr>
                      <m:t>..?..=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0,4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</m:oMath>
                </a14:m>
                <a:r>
                  <a:rPr lang="nl-NL" sz="2200" dirty="0"/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  <a:blipFill>
                <a:blip r:embed="rId3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2B1E41BE-B574-B851-960F-728AE76A1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474" y="1276155"/>
            <a:ext cx="3718882" cy="22480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63FF0D-58BD-0CB7-A143-0199731A73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45"/>
          <a:stretch/>
        </p:blipFill>
        <p:spPr>
          <a:xfrm>
            <a:off x="8208778" y="4014535"/>
            <a:ext cx="1582870" cy="10174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647795-48D6-2B12-2FE2-375E1CBBC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6"/>
          <a:stretch/>
        </p:blipFill>
        <p:spPr>
          <a:xfrm>
            <a:off x="10197505" y="4014535"/>
            <a:ext cx="1582870" cy="1017431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A71F2E3F-4257-E68D-AE87-0BE135C58515}"/>
              </a:ext>
            </a:extLst>
          </p:cNvPr>
          <p:cNvSpPr/>
          <p:nvPr/>
        </p:nvSpPr>
        <p:spPr>
          <a:xfrm>
            <a:off x="4622120" y="2997000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2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29779 -0.18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Door welk getal moet je 150 delen om 20 te krijgen?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1: </a:t>
                </a:r>
                <a:r>
                  <a:rPr lang="nl-NL" sz="2200" dirty="0"/>
                  <a:t>Noteer de vraag als een vergelijking:</a:t>
                </a:r>
                <a:endParaRPr lang="nl-NL" sz="2200" b="1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nl-NL" sz="2200" b="0" dirty="0"/>
                  <a:t>	</a:t>
                </a:r>
                <a:r>
                  <a:rPr lang="nl-NL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150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..?..</m:t>
                        </m:r>
                      </m:den>
                    </m:f>
                  </m:oMath>
                </a14:m>
                <a:r>
                  <a:rPr lang="nl-NL" sz="2200" b="0" dirty="0"/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nl-NL" sz="22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nl-NL" sz="2200" b="1" dirty="0"/>
                  <a:t>Stap 2: </a:t>
                </a:r>
                <a:r>
                  <a:rPr lang="nl-NL" sz="2200" dirty="0"/>
                  <a:t>Bereken 2 met 6 en 3. Dat is:  </a:t>
                </a:r>
                <a14:m>
                  <m:oMath xmlns:m="http://schemas.openxmlformats.org/officeDocument/2006/math">
                    <m:r>
                      <a:rPr lang="nl-NL" sz="2200">
                        <a:latin typeface="Cambria Math" panose="02040503050406030204" pitchFamily="18" charset="0"/>
                      </a:rPr>
                      <m:t>2=</m:t>
                    </m:r>
                    <m:r>
                      <a:rPr lang="nl-NL" sz="22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÷3</m:t>
                    </m:r>
                  </m:oMath>
                </a14:m>
                <a:r>
                  <a:rPr lang="nl-NL" sz="2200" dirty="0"/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3: </a:t>
                </a:r>
                <a:r>
                  <a:rPr lang="nl-NL" sz="2200" dirty="0"/>
                  <a:t>Dat wordt hier: 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</a:rPr>
                      <m:t>..?..=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150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7,5</m:t>
                    </m:r>
                  </m:oMath>
                </a14:m>
                <a:r>
                  <a:rPr lang="nl-NL" sz="2200" dirty="0"/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  <a:blipFill>
                <a:blip r:embed="rId3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B8F80311-7F50-2A23-3E56-244DE92D1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778" y="1431124"/>
            <a:ext cx="3718882" cy="22480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B84D24-FB24-1110-9735-9DD69C0D0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45"/>
          <a:stretch/>
        </p:blipFill>
        <p:spPr>
          <a:xfrm>
            <a:off x="8208778" y="4014535"/>
            <a:ext cx="1582870" cy="10174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04C445-32D7-4F45-059F-74CC483DA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6"/>
          <a:stretch/>
        </p:blipFill>
        <p:spPr>
          <a:xfrm>
            <a:off x="10197505" y="4014535"/>
            <a:ext cx="1582870" cy="101743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2A8A234C-C9CC-4302-FF00-C0DC01DA9F4D}"/>
              </a:ext>
            </a:extLst>
          </p:cNvPr>
          <p:cNvSpPr/>
          <p:nvPr/>
        </p:nvSpPr>
        <p:spPr>
          <a:xfrm>
            <a:off x="4415643" y="3429000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0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49635 -0.1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18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Voorbeeld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800"/>
                  </a:spcAft>
                </a:pPr>
                <a:r>
                  <a:rPr lang="nl-NL" sz="2200" b="1" dirty="0"/>
                  <a:t>Benzine kost € 1,95 per liter. </a:t>
                </a:r>
                <a:br>
                  <a:rPr lang="nl-NL" sz="2200" b="1" dirty="0"/>
                </a:br>
                <a:r>
                  <a:rPr lang="nl-NL" sz="2200" b="1" dirty="0"/>
                  <a:t>Hoeveel liter koop je met € 26?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1: </a:t>
                </a:r>
                <a:r>
                  <a:rPr lang="nl-NL" sz="2200" dirty="0"/>
                  <a:t>Noteer de vraag als een vergelijking:</a:t>
                </a:r>
                <a:endParaRPr lang="nl-NL" sz="2200" b="1" dirty="0"/>
              </a:p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:r>
                  <a:rPr lang="nl-NL" sz="2200" b="0" dirty="0"/>
                  <a:t>	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..?..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1,95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=26</m:t>
                    </m:r>
                  </m:oMath>
                </a14:m>
                <a:r>
                  <a:rPr lang="nl-NL" sz="2400" dirty="0"/>
                  <a:t> </a:t>
                </a:r>
                <a:endParaRPr lang="nl-NL" sz="22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2: </a:t>
                </a:r>
                <a:r>
                  <a:rPr lang="nl-NL" sz="2200" dirty="0"/>
                  <a:t>Bereken 3 met 6 en 2. Dat is:  </a:t>
                </a:r>
                <a14:m>
                  <m:oMath xmlns:m="http://schemas.openxmlformats.org/officeDocument/2006/math">
                    <m:r>
                      <a:rPr lang="nl-NL" sz="22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nl-NL" sz="220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2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nl-NL" sz="2200" dirty="0"/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3: </a:t>
                </a:r>
                <a:r>
                  <a:rPr lang="nl-NL" sz="2200" dirty="0"/>
                  <a:t>Dat geeft hier:  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</a:rPr>
                      <m:t>..?..=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26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1,95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13,3</m:t>
                    </m:r>
                  </m:oMath>
                </a14:m>
                <a:r>
                  <a:rPr lang="nl-NL" sz="2200" dirty="0"/>
                  <a:t> liter.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dirty="0"/>
                  <a:t>Dus we kopen 13,3 liter benzine met € 26.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9585960" cy="4800924"/>
              </a:xfrm>
              <a:blipFill>
                <a:blip r:embed="rId3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9ECBE875-D669-FCB8-C5ED-4ADFF1174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474" y="1276155"/>
            <a:ext cx="3718882" cy="22480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EF2B1B4-EAF3-52E4-58D5-2CFED0A3B8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45"/>
          <a:stretch/>
        </p:blipFill>
        <p:spPr>
          <a:xfrm>
            <a:off x="8208778" y="4014535"/>
            <a:ext cx="1582870" cy="10174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E4F60CA-6AD6-77F5-9F64-9DF6A2828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6"/>
          <a:stretch/>
        </p:blipFill>
        <p:spPr>
          <a:xfrm>
            <a:off x="10197505" y="4014535"/>
            <a:ext cx="1582870" cy="101743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E8212FF2-6A4F-C7D7-29FF-39E280F722A6}"/>
              </a:ext>
            </a:extLst>
          </p:cNvPr>
          <p:cNvSpPr/>
          <p:nvPr/>
        </p:nvSpPr>
        <p:spPr>
          <a:xfrm>
            <a:off x="4897423" y="3698829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2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555 L -0.2737 -0.08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Oefenopgaven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7562850" cy="4800924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lnSpc>
                    <a:spcPts val="3300"/>
                  </a:lnSpc>
                  <a:spcBef>
                    <a:spcPts val="1800"/>
                  </a:spcBef>
                  <a:buFont typeface="+mj-lt"/>
                  <a:buAutoNum type="arabicPeriod"/>
                </a:pPr>
                <a:r>
                  <a:rPr lang="nl-NL" sz="2400" dirty="0"/>
                  <a:t>Door welk getal moet je 10 delen om 25 te krijgen?</a:t>
                </a:r>
              </a:p>
              <a:p>
                <a:pPr marL="457200" indent="-457200">
                  <a:lnSpc>
                    <a:spcPts val="3300"/>
                  </a:lnSpc>
                  <a:spcBef>
                    <a:spcPts val="1800"/>
                  </a:spcBef>
                  <a:buFont typeface="+mj-lt"/>
                  <a:buAutoNum type="arabicPeriod"/>
                </a:pPr>
                <a:r>
                  <a:rPr lang="nl-NL" sz="2400" dirty="0"/>
                  <a:t>Met welk getal moet je 16 vermenigvuldigen om 544 te krijgen?</a:t>
                </a:r>
              </a:p>
              <a:p>
                <a:pPr marL="457200" indent="-457200">
                  <a:lnSpc>
                    <a:spcPts val="3300"/>
                  </a:lnSpc>
                  <a:spcBef>
                    <a:spcPts val="18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400" dirty="0"/>
                      <m:t>Welk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getal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moet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je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door</m:t>
                    </m:r>
                    <m:r>
                      <m:rPr>
                        <m:nor/>
                      </m:rPr>
                      <a:rPr lang="nl-NL" sz="2400" dirty="0"/>
                      <m:t> 16 </m:t>
                    </m:r>
                    <m:r>
                      <m:rPr>
                        <m:nor/>
                      </m:rPr>
                      <a:rPr lang="nl-NL" sz="2400" dirty="0"/>
                      <m:t>delen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om</m:t>
                    </m:r>
                    <m:r>
                      <m:rPr>
                        <m:nor/>
                      </m:rPr>
                      <a:rPr lang="nl-NL" sz="2400" dirty="0"/>
                      <m:t> 37 </m:t>
                    </m:r>
                    <m:r>
                      <m:rPr>
                        <m:nor/>
                      </m:rPr>
                      <a:rPr lang="nl-NL" sz="2400" dirty="0"/>
                      <m:t>te</m:t>
                    </m:r>
                    <m:r>
                      <m:rPr>
                        <m:nor/>
                      </m:rPr>
                      <a:rPr lang="nl-NL" sz="2400" dirty="0"/>
                      <m:t> </m:t>
                    </m:r>
                    <m:r>
                      <m:rPr>
                        <m:nor/>
                      </m:rPr>
                      <a:rPr lang="nl-NL" sz="2400" dirty="0"/>
                      <m:t>krijgen</m:t>
                    </m:r>
                    <m:r>
                      <m:rPr>
                        <m:nor/>
                      </m:rPr>
                      <a:rPr lang="nl-NL" sz="2400" dirty="0"/>
                      <m:t>?</m:t>
                    </m:r>
                  </m:oMath>
                </a14:m>
                <a:endParaRPr lang="nl-NL" sz="2400" dirty="0"/>
              </a:p>
              <a:p>
                <a:endParaRPr lang="nl-NL" sz="2000" dirty="0"/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endParaRPr lang="nl-NL" sz="2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7562850" cy="4800924"/>
              </a:xfrm>
              <a:blipFill>
                <a:blip r:embed="rId3"/>
                <a:stretch>
                  <a:fillRect l="-1129" t="-508" r="-56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fbeelding 1">
            <a:extLst>
              <a:ext uri="{FF2B5EF4-FFF2-40B4-BE49-F238E27FC236}">
                <a16:creationId xmlns:a16="http://schemas.microsoft.com/office/drawing/2014/main" id="{FCC773C3-4D36-71A0-118D-CE004C12C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964" y="4286873"/>
            <a:ext cx="3400023" cy="1017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5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Uitwerkingen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6093542" cy="4800924"/>
              </a:xfrm>
            </p:spPr>
            <p:txBody>
              <a:bodyPr>
                <a:normAutofit fontScale="92500"/>
              </a:bodyPr>
              <a:lstStyle/>
              <a:p>
                <a:pPr marL="457200" indent="-457200">
                  <a:lnSpc>
                    <a:spcPts val="3300"/>
                  </a:lnSpc>
                  <a:spcBef>
                    <a:spcPts val="1800"/>
                  </a:spcBef>
                  <a:buFont typeface="+mj-lt"/>
                  <a:buAutoNum type="arabicPeriod"/>
                </a:pPr>
                <a:r>
                  <a:rPr lang="nl-NL" sz="2400" b="1" dirty="0"/>
                  <a:t>Door welk getal moet je 10 delen om 25 te krijgen?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400" b="1" dirty="0"/>
                  <a:t>Stap 1: </a:t>
                </a:r>
                <a:r>
                  <a:rPr lang="nl-NL" sz="2400" dirty="0"/>
                  <a:t>Noteer de vraag als een vergelijking:</a:t>
                </a:r>
                <a:endParaRPr lang="nl-NL" sz="2400" b="1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nl-NL" sz="2400" dirty="0"/>
                  <a:t>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3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5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500" i="1"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nl-NL" sz="2400" dirty="0"/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400" b="1" dirty="0"/>
                  <a:t>Stap 2: </a:t>
                </a:r>
                <a:r>
                  <a:rPr lang="nl-NL" sz="2400" dirty="0"/>
                  <a:t>Bereken 2 met 6 en 3. Dat is:  </a:t>
                </a:r>
                <a14:m>
                  <m:oMath xmlns:m="http://schemas.openxmlformats.org/officeDocument/2006/math">
                    <m:r>
                      <a:rPr lang="nl-NL" sz="2400">
                        <a:latin typeface="Cambria Math" panose="02040503050406030204" pitchFamily="18" charset="0"/>
                      </a:rPr>
                      <m:t>2=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nl-NL" sz="24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400" b="1" dirty="0"/>
                  <a:t>Stap 3: </a:t>
                </a:r>
                <a:r>
                  <a:rPr lang="nl-NL" sz="2400" dirty="0"/>
                  <a:t>Dat geeft hier:  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..?..=</m:t>
                    </m:r>
                    <m:f>
                      <m:fPr>
                        <m:ctrlP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=0,4</m:t>
                    </m:r>
                  </m:oMath>
                </a14:m>
                <a:endParaRPr lang="nl-NL" sz="2400" dirty="0"/>
              </a:p>
              <a:p>
                <a:pPr marL="0" indent="0">
                  <a:buNone/>
                </a:pPr>
                <a:endParaRPr lang="nl-NL" sz="2000" dirty="0"/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6093542" cy="4800924"/>
              </a:xfrm>
              <a:blipFill>
                <a:blip r:embed="rId3"/>
                <a:stretch>
                  <a:fillRect l="-120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9A6EB129-D6B5-7396-8A94-ABBB5C227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445"/>
          <a:stretch/>
        </p:blipFill>
        <p:spPr>
          <a:xfrm>
            <a:off x="7884512" y="4014535"/>
            <a:ext cx="1582870" cy="101743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2047C8A-A441-24C7-890A-AEBEDE335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46"/>
          <a:stretch/>
        </p:blipFill>
        <p:spPr>
          <a:xfrm>
            <a:off x="10020524" y="4014535"/>
            <a:ext cx="1582870" cy="1017431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16016BA6-DFCD-5444-AC64-5DB17BB53AC2}"/>
              </a:ext>
            </a:extLst>
          </p:cNvPr>
          <p:cNvSpPr/>
          <p:nvPr/>
        </p:nvSpPr>
        <p:spPr>
          <a:xfrm>
            <a:off x="4214659" y="3674495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ED704FA-FF65-F8E8-2AF1-1915A66A2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512" y="1426400"/>
            <a:ext cx="3718882" cy="2248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3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49961 -0.1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D4F19-08ED-9A87-EDF4-FF3A3BDB7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/>
              <a:t>Uitwerkingen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3696"/>
                <a:ext cx="6486494" cy="4800924"/>
              </a:xfrm>
            </p:spPr>
            <p:txBody>
              <a:bodyPr>
                <a:normAutofit/>
              </a:bodyPr>
              <a:lstStyle/>
              <a:p>
                <a:pPr marL="447675" indent="-447675">
                  <a:lnSpc>
                    <a:spcPts val="3300"/>
                  </a:lnSpc>
                  <a:spcBef>
                    <a:spcPts val="1800"/>
                  </a:spcBef>
                  <a:buNone/>
                </a:pPr>
                <a:r>
                  <a:rPr lang="nl-NL" sz="2200" b="1" dirty="0"/>
                  <a:t>2.   Met welk getal moet je 16 vermenigvuldigen om 544 te krijgen?</a:t>
                </a:r>
              </a:p>
              <a:p>
                <a:pPr>
                  <a:lnSpc>
                    <a:spcPct val="150000"/>
                  </a:lnSpc>
                  <a:spcBef>
                    <a:spcPts val="2400"/>
                  </a:spcBef>
                </a:pPr>
                <a:r>
                  <a:rPr lang="nl-NL" sz="2200" b="1" dirty="0"/>
                  <a:t>Stap 1: </a:t>
                </a:r>
                <a:r>
                  <a:rPr lang="nl-NL" sz="2200" dirty="0"/>
                  <a:t>Noteer de vraag als een vergelijking:</a:t>
                </a:r>
                <a:endParaRPr lang="nl-NL" sz="2200" b="1" dirty="0"/>
              </a:p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:r>
                  <a:rPr lang="nl-NL" sz="2000" dirty="0"/>
                  <a:t>	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…=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544</m:t>
                    </m:r>
                  </m:oMath>
                </a14:m>
                <a:r>
                  <a:rPr lang="nl-NL" sz="2400" dirty="0"/>
                  <a:t> </a:t>
                </a:r>
                <a:endParaRPr lang="nl-NL" sz="20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2: </a:t>
                </a:r>
                <a:r>
                  <a:rPr lang="nl-NL" sz="2200" dirty="0"/>
                  <a:t>Bereken 2 met 6 en 3. Dat is:  </a:t>
                </a:r>
                <a14:m>
                  <m:oMath xmlns:m="http://schemas.openxmlformats.org/officeDocument/2006/math">
                    <m:r>
                      <a:rPr lang="nl-NL" sz="2200">
                        <a:latin typeface="Cambria Math" panose="02040503050406030204" pitchFamily="18" charset="0"/>
                      </a:rPr>
                      <m:t>2=</m:t>
                    </m:r>
                    <m:r>
                      <a:rPr lang="nl-NL" sz="22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÷3</m:t>
                    </m:r>
                  </m:oMath>
                </a14:m>
                <a:endParaRPr lang="nl-NL" sz="22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nl-NL" sz="2200" b="1" dirty="0"/>
                  <a:t>Stap 3: </a:t>
                </a:r>
                <a:r>
                  <a:rPr lang="nl-NL" sz="2200" dirty="0"/>
                  <a:t>Dat geeft hier:   </a:t>
                </a:r>
                <a14:m>
                  <m:oMath xmlns:m="http://schemas.openxmlformats.org/officeDocument/2006/math">
                    <m:r>
                      <a:rPr lang="nl-NL" sz="2200" i="1">
                        <a:latin typeface="Cambria Math" panose="02040503050406030204" pitchFamily="18" charset="0"/>
                      </a:rPr>
                      <m:t>..?..=</m:t>
                    </m:r>
                    <m:r>
                      <a:rPr lang="nl-NL" sz="2200" b="0" i="1" smtClean="0">
                        <a:latin typeface="Cambria Math" panose="02040503050406030204" pitchFamily="18" charset="0"/>
                      </a:rPr>
                      <m:t>544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÷1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nl-NL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</m:t>
                    </m:r>
                  </m:oMath>
                </a14:m>
                <a:endParaRPr lang="nl-NL" sz="2200" dirty="0"/>
              </a:p>
              <a:p>
                <a:endParaRPr lang="nl-NL" sz="2000" dirty="0"/>
              </a:p>
              <a:p>
                <a:pPr>
                  <a:lnSpc>
                    <a:spcPts val="3300"/>
                  </a:lnSpc>
                  <a:spcBef>
                    <a:spcPts val="1800"/>
                  </a:spcBef>
                </a:pPr>
                <a:endParaRPr lang="nl-NL" sz="24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3A5970-7262-A639-77F8-1D29338D0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3696"/>
                <a:ext cx="6486494" cy="4800924"/>
              </a:xfrm>
              <a:blipFill>
                <a:blip r:embed="rId3"/>
                <a:stretch>
                  <a:fillRect l="-1222" r="-20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fbeelding 8">
            <a:extLst>
              <a:ext uri="{FF2B5EF4-FFF2-40B4-BE49-F238E27FC236}">
                <a16:creationId xmlns:a16="http://schemas.microsoft.com/office/drawing/2014/main" id="{D8C0FB45-B083-CA49-0AD4-1BF6EB637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512" y="1426400"/>
            <a:ext cx="3718882" cy="224809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EA8FF65-43A0-3C58-63B2-8DF7A5CA9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445"/>
          <a:stretch/>
        </p:blipFill>
        <p:spPr>
          <a:xfrm>
            <a:off x="7884512" y="4014535"/>
            <a:ext cx="1582870" cy="10174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D1C6CE-A53E-3292-C126-E3CD98860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46"/>
          <a:stretch/>
        </p:blipFill>
        <p:spPr>
          <a:xfrm>
            <a:off x="10020524" y="4014535"/>
            <a:ext cx="1582870" cy="1017431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BE1329E5-3AE8-A074-A99B-9CF9546163B4}"/>
              </a:ext>
            </a:extLst>
          </p:cNvPr>
          <p:cNvSpPr/>
          <p:nvPr/>
        </p:nvSpPr>
        <p:spPr>
          <a:xfrm>
            <a:off x="5129057" y="3485223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5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78 L -0.27526 -0.115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15B84A75EC0418CB3D6C1574E053C" ma:contentTypeVersion="15" ma:contentTypeDescription="Een nieuw document maken." ma:contentTypeScope="" ma:versionID="51f7d0ca2ae43809c1e424f2e433a8b4">
  <xsd:schema xmlns:xsd="http://www.w3.org/2001/XMLSchema" xmlns:xs="http://www.w3.org/2001/XMLSchema" xmlns:p="http://schemas.microsoft.com/office/2006/metadata/properties" xmlns:ns2="d8af09d8-dfec-4111-9604-fa400a5148ff" xmlns:ns3="cb6ca588-fafe-4656-98df-97cf6b37137e" targetNamespace="http://schemas.microsoft.com/office/2006/metadata/properties" ma:root="true" ma:fieldsID="8b8443ae733f68af1ed61610df5cae9c" ns2:_="" ns3:_="">
    <xsd:import namespace="d8af09d8-dfec-4111-9604-fa400a5148ff"/>
    <xsd:import namespace="cb6ca588-fafe-4656-98df-97cf6b3713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Informatie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f09d8-dfec-4111-9604-fa400a514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Informatie" ma:index="12" nillable="true" ma:displayName="Inhoud" ma:format="Dropdown" ma:internalName="Informatie">
      <xsd:simpleType>
        <xsd:restriction base="dms:Note">
          <xsd:maxLength value="255"/>
        </xsd:restriction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ca588-fafe-4656-98df-97cf6b3713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af09d8-dfec-4111-9604-fa400a5148ff">
      <Terms xmlns="http://schemas.microsoft.com/office/infopath/2007/PartnerControls"/>
    </lcf76f155ced4ddcb4097134ff3c332f>
    <Informatie xmlns="d8af09d8-dfec-4111-9604-fa400a5148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B64566-5A6F-4F68-87AB-BB3883BDB6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af09d8-dfec-4111-9604-fa400a5148ff"/>
    <ds:schemaRef ds:uri="cb6ca588-fafe-4656-98df-97cf6b3713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  <ds:schemaRef ds:uri="d8af09d8-dfec-4111-9604-fa400a5148ff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15021</TotalTime>
  <Words>429</Words>
  <Application>Microsoft Office PowerPoint</Application>
  <PresentationFormat>Breedbeeld</PresentationFormat>
  <Paragraphs>54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 Math</vt:lpstr>
      <vt:lpstr>Helvetica</vt:lpstr>
      <vt:lpstr>Helvetica Rounded</vt:lpstr>
      <vt:lpstr>Office Theme</vt:lpstr>
      <vt:lpstr>Een wereld van verschil</vt:lpstr>
      <vt:lpstr>Vergelijkingen en formules</vt:lpstr>
      <vt:lpstr>Eenvoudige vergelijkingen</vt:lpstr>
      <vt:lpstr>Voorbeeld</vt:lpstr>
      <vt:lpstr>Voorbeeld</vt:lpstr>
      <vt:lpstr>Voorbeeld</vt:lpstr>
      <vt:lpstr>Oefenopgaven</vt:lpstr>
      <vt:lpstr>Uitwerkingen</vt:lpstr>
      <vt:lpstr>Uitwerkingen</vt:lpstr>
      <vt:lpstr>Uitwerkingen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Tinde  Ooms</cp:lastModifiedBy>
  <cp:revision>21</cp:revision>
  <dcterms:created xsi:type="dcterms:W3CDTF">2021-09-12T13:48:12Z</dcterms:created>
  <dcterms:modified xsi:type="dcterms:W3CDTF">2024-02-26T16:37:27Z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  <property fmtid="{D5CDD505-2E9C-101B-9397-08002B2CF9AE}" pid="3" name="MediaServiceImageTags">
    <vt:lpwstr/>
  </property>
</Properties>
</file>